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66642" y="1698635"/>
            <a:ext cx="9166573" cy="2524230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454728" y="405808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472247" y="4631975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439891" y="4631975"/>
            <a:ext cx="2510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敵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55227" y="4770951"/>
            <a:ext cx="9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ミルク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55227" y="5345084"/>
            <a:ext cx="93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チョコ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76774" y="4923009"/>
            <a:ext cx="248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37850" y="2625373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UI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34715" y="6107255"/>
            <a:ext cx="223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なんのボタンを押したらなにが使える</a:t>
            </a:r>
            <a:r>
              <a:rPr kumimoji="1" lang="ja-JP" altLang="en-US" sz="1400" dirty="0"/>
              <a:t>か</a:t>
            </a:r>
            <a:endParaRPr kumimoji="1" lang="en-US" altLang="ja-JP" sz="14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393095" y="1538565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現在の敵の位置自分の位置を視覚情報として追加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829308" y="6168045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91" y="1284956"/>
            <a:ext cx="5623017" cy="53854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790426" y="1444487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259693" y="3782290"/>
            <a:ext cx="3707476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ほぼ一直線で、所々戦闘</a:t>
            </a:r>
            <a:r>
              <a:rPr kumimoji="1" lang="ja-JP" altLang="en-U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400" dirty="0" smtClean="0"/>
              <a:t>する！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8049812" y="4266493"/>
            <a:ext cx="2536588" cy="2593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856350" y="4266493"/>
            <a:ext cx="5317534" cy="25935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9345" y="1107138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210" y="4369675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ひっかく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8652" y="4383902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鳴き声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78342" y="3754348"/>
            <a:ext cx="171959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・攻撃方法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05080" y="1807835"/>
            <a:ext cx="166241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B0F0"/>
                </a:solidFill>
              </a:rPr>
              <a:t>青ネズミ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84655" y="1814161"/>
            <a:ext cx="162919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FF0000"/>
                </a:solidFill>
              </a:rPr>
              <a:t>赤ネズミ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276488" y="3727979"/>
            <a:ext cx="17195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・移動方法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47919" y="434102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ダッシュ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87177" y="4780061"/>
            <a:ext cx="2398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範囲攻撃で数が多い時に使うと良い</a:t>
            </a:r>
            <a:endParaRPr kumimoji="1" lang="ja-JP" altLang="en-US" sz="1600" dirty="0"/>
          </a:p>
        </p:txBody>
      </p:sp>
      <p:sp>
        <p:nvSpPr>
          <p:cNvPr id="14" name="フローチャート: 結合子 13"/>
          <p:cNvSpPr/>
          <p:nvPr/>
        </p:nvSpPr>
        <p:spPr>
          <a:xfrm>
            <a:off x="1181835" y="4021569"/>
            <a:ext cx="546074" cy="1337385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フローチャート: 結合子 14"/>
          <p:cNvSpPr/>
          <p:nvPr/>
        </p:nvSpPr>
        <p:spPr>
          <a:xfrm>
            <a:off x="1195125" y="5461071"/>
            <a:ext cx="546074" cy="1367766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7566" y="5801318"/>
            <a:ext cx="235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少しの隙がありその間にダメージを受けてしまう可能性が</a:t>
            </a:r>
            <a:r>
              <a:rPr kumimoji="1" lang="en-US" altLang="ja-JP" sz="1600" dirty="0" smtClean="0"/>
              <a:t>…</a:t>
            </a:r>
            <a:endParaRPr kumimoji="1" lang="ja-JP" altLang="en-US" sz="1600" dirty="0"/>
          </a:p>
        </p:txBody>
      </p:sp>
      <p:sp>
        <p:nvSpPr>
          <p:cNvPr id="23" name="減算 22"/>
          <p:cNvSpPr/>
          <p:nvPr/>
        </p:nvSpPr>
        <p:spPr>
          <a:xfrm>
            <a:off x="-1302383" y="5258283"/>
            <a:ext cx="14994468" cy="338743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43477" y="4743638"/>
            <a:ext cx="252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遠くまで攻撃が届き離れてる敵には有効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596595" y="5823701"/>
            <a:ext cx="21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一体にしかダメージが入らないため、複数で近づかれたらピンチ！</a:t>
            </a:r>
            <a:endParaRPr kumimoji="1" lang="ja-JP" altLang="en-US" sz="1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207132" y="4662276"/>
            <a:ext cx="2165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ダメージが入る回避に使える、逃げてるネズミを追いかけろ！</a:t>
            </a:r>
            <a:endParaRPr kumimoji="1" lang="ja-JP" altLang="en-US" sz="1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30505" y="5945996"/>
            <a:ext cx="24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乱用して使えない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（クールタイム的な）</a:t>
            </a:r>
            <a:endParaRPr kumimoji="1" lang="ja-JP" altLang="en-US" sz="16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860063" y="2416758"/>
            <a:ext cx="348077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ネコの所に攻撃を仕掛けてくる逃げるネズミをカバー</a:t>
            </a:r>
            <a:r>
              <a:rPr kumimoji="1" lang="ja-JP" altLang="en-US" sz="2000" dirty="0" smtClean="0"/>
              <a:t>してくる！</a:t>
            </a:r>
            <a:r>
              <a:rPr kumimoji="1" lang="ja-JP" altLang="en-US" sz="2000" dirty="0" smtClean="0"/>
              <a:t>！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589611" y="2421197"/>
            <a:ext cx="3717263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おとりネズミを突破し倒せ！</a:t>
            </a:r>
            <a:endParaRPr kumimoji="1" lang="en-US" altLang="ja-JP" sz="2000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9" y="3084485"/>
            <a:ext cx="1339726" cy="133972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80" y="3456849"/>
            <a:ext cx="1094969" cy="756745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85414" y="3349200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381347">
            <a:off x="5439616" y="3995752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16005" y="3154600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24039" y="4201706"/>
            <a:ext cx="461665" cy="1115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24039" y="5529753"/>
            <a:ext cx="461665" cy="13663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デメリット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172006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キャンディ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33196" y="4568280"/>
            <a:ext cx="1850838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攻撃力アップ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3471" y="6335953"/>
            <a:ext cx="214468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移動速度アップ</a:t>
            </a:r>
            <a:endParaRPr kumimoji="1" lang="ja-JP" altLang="en-US" sz="20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59" y="5081013"/>
            <a:ext cx="1051906" cy="105190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979" y="4938691"/>
            <a:ext cx="1163783" cy="116378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913025" y="3570049"/>
            <a:ext cx="45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キャンディしてエフェクトつけるかも</a:t>
            </a:r>
            <a:endParaRPr kumimoji="1" lang="ja-JP" altLang="en-US" dirty="0"/>
          </a:p>
        </p:txBody>
      </p:sp>
      <p:sp>
        <p:nvSpPr>
          <p:cNvPr id="14" name="下矢印 13"/>
          <p:cNvSpPr/>
          <p:nvPr/>
        </p:nvSpPr>
        <p:spPr>
          <a:xfrm>
            <a:off x="7440902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10626307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07647" y="5006803"/>
            <a:ext cx="32558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取ると攻撃力があがりネズミを倒しやすくなる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ボス戦で出てきたら積極的に取りに行こう！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345" y="5006802"/>
            <a:ext cx="4852205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取ると移動速度が上がり、ネズミの攻撃を回避しやすくなる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逃げるネズミにも追いつきやすい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321041" y="3200717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話して決めよう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92756" y="2080434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02239" y="2742295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魚、お肉に変更かも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358032" y="1871730"/>
            <a:ext cx="4586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ネズミを倒したら、アイテムがドロップするのは前のページで説明済み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</TotalTime>
  <Words>492</Words>
  <Application>Microsoft Office PowerPoint</Application>
  <PresentationFormat>ワイド画面</PresentationFormat>
  <Paragraphs>89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262</cp:revision>
  <dcterms:created xsi:type="dcterms:W3CDTF">2019-11-18T00:19:38Z</dcterms:created>
  <dcterms:modified xsi:type="dcterms:W3CDTF">2020-10-27T05:24:56Z</dcterms:modified>
</cp:coreProperties>
</file>